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300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FD384D31-1C6B-4AC5-8E3F-0F3802403030}"/>
    <pc:docChg chg="modSld">
      <pc:chgData name="Coordinacion Financiera" userId="4fbf5a871eb7e134" providerId="LiveId" clId="{FD384D31-1C6B-4AC5-8E3F-0F3802403030}" dt="2024-02-22T21:29:30.593" v="3" actId="1076"/>
      <pc:docMkLst>
        <pc:docMk/>
      </pc:docMkLst>
      <pc:sldChg chg="modSp mod">
        <pc:chgData name="Coordinacion Financiera" userId="4fbf5a871eb7e134" providerId="LiveId" clId="{FD384D31-1C6B-4AC5-8E3F-0F3802403030}" dt="2024-02-22T21:29:30.593" v="3" actId="1076"/>
        <pc:sldMkLst>
          <pc:docMk/>
          <pc:sldMk cId="2058755040" sldId="300"/>
        </pc:sldMkLst>
        <pc:spChg chg="mod">
          <ac:chgData name="Coordinacion Financiera" userId="4fbf5a871eb7e134" providerId="LiveId" clId="{FD384D31-1C6B-4AC5-8E3F-0F3802403030}" dt="2024-02-22T21:29:24.039" v="2" actId="20577"/>
          <ac:spMkLst>
            <pc:docMk/>
            <pc:sldMk cId="2058755040" sldId="300"/>
            <ac:spMk id="19" creationId="{00000000-0000-0000-0000-000000000000}"/>
          </ac:spMkLst>
        </pc:spChg>
        <pc:picChg chg="mod">
          <ac:chgData name="Coordinacion Financiera" userId="4fbf5a871eb7e134" providerId="LiveId" clId="{FD384D31-1C6B-4AC5-8E3F-0F3802403030}" dt="2024-02-22T21:29:30.593" v="3" actId="1076"/>
          <ac:picMkLst>
            <pc:docMk/>
            <pc:sldMk cId="2058755040" sldId="300"/>
            <ac:picMk id="2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2470148" y="211839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82850" y="500508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1480105" y="2278877"/>
            <a:ext cx="6206160" cy="2636756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25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br>
              <a:rPr lang="es-GT" sz="800" dirty="0"/>
            </a:br>
            <a:r>
              <a:rPr lang="es-GT" sz="2300" dirty="0"/>
              <a:t>Que por ser esta Asociación una Institución pública, las compras y contrataciones realizadas con fondos públicos se encuentran publicadas en los numerales correspondientes de este artículo.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25, Ley de Acceso a la Información Pública)</a:t>
            </a:r>
          </a:p>
          <a:p>
            <a:r>
              <a:rPr lang="es-GT" sz="850" b="1" dirty="0"/>
              <a:t>ENTIDADES QUE MANEJEN O ADMINISTREN FONDOS PÚBLICOS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  <a:p>
            <a:endParaRPr lang="es-GT" sz="900" b="1" dirty="0"/>
          </a:p>
        </p:txBody>
      </p:sp>
      <p:pic>
        <p:nvPicPr>
          <p:cNvPr id="20" name="Imagen 1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2476" y="6618220"/>
            <a:ext cx="5619048" cy="25714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/>
            </a:br>
            <a:br>
              <a:rPr lang="es-GT" sz="1400" b="1"/>
            </a:br>
            <a:br>
              <a:rPr lang="es-GT" sz="1400" b="1"/>
            </a:br>
            <a:r>
              <a:rPr lang="es-GT" sz="1400" b="1"/>
              <a:t>Asociación Deportiva Nacional de Tiro con Armas de Caza</a:t>
            </a:r>
            <a:endParaRPr lang="es-GT" sz="1400" b="1" dirty="0"/>
          </a:p>
        </p:txBody>
      </p:sp>
      <p:pic>
        <p:nvPicPr>
          <p:cNvPr id="21" name="Imagen 2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55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97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25 del artículo 10 del Capítulo segundo, Decreto 57-2008  informa:  Que por ser esta Asociación una Institución pública, las compras y contrataciones realizadas con fondos públicos se encuentran publicadas en los numerales correspondientes de este artículo.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2020-02-25T17:06:00Z</cp:lastPrinted>
  <dcterms:created xsi:type="dcterms:W3CDTF">2017-06-09T21:20:02Z</dcterms:created>
  <dcterms:modified xsi:type="dcterms:W3CDTF">2024-02-22T21:29:34Z</dcterms:modified>
</cp:coreProperties>
</file>